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2" d="100"/>
          <a:sy n="72" d="100"/>
        </p:scale>
        <p:origin x="-466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CA0B-0F04-4CBF-BB12-E1F4F2790FA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CE9A-8EF2-4EB3-93F4-2BEBB51E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7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9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1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3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6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1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4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6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1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5CB8-1E34-4315-9F77-685FBC55A9F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2610-E381-4C91-BEA2-F565DCB2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341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10" descr="http://lik-kuzbassa.narod.ru/Kraevedenie.files/map-kar-ek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43" y="261368"/>
            <a:ext cx="3816424" cy="63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17767" y="2551836"/>
            <a:ext cx="4352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я знаю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КУЗБАССЕ?»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85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27" y="332656"/>
            <a:ext cx="91142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Знатный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шахтер,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зачинатель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стахановского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движения в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Кузбассе?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9461" y="2636912"/>
            <a:ext cx="6594807" cy="3816424"/>
            <a:chOff x="389461" y="2636912"/>
            <a:chExt cx="6594807" cy="3816424"/>
          </a:xfrm>
        </p:grpSpPr>
        <p:pic>
          <p:nvPicPr>
            <p:cNvPr id="8194" name="Picture 2" descr="C:\Users\user\Desktop\игра\Иван Борисов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61" y="2636912"/>
              <a:ext cx="3030411" cy="381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720233" y="2672361"/>
              <a:ext cx="3264035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Борисов</a:t>
              </a:r>
            </a:p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Иван</a:t>
              </a:r>
            </a:p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Акимович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4196406"/>
            <a:ext cx="2592288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2828836"/>
            <a:ext cx="5840366" cy="3759807"/>
            <a:chOff x="683568" y="2828836"/>
            <a:chExt cx="5840366" cy="3759807"/>
          </a:xfrm>
        </p:grpSpPr>
        <p:pic>
          <p:nvPicPr>
            <p:cNvPr id="9218" name="Picture 2" descr="C:\Users\user\Desktop\игра\Алексей Леонов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828836"/>
              <a:ext cx="2736304" cy="3759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851920" y="2828836"/>
              <a:ext cx="267201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Алексей</a:t>
              </a:r>
            </a:p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Леонов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095" y="476672"/>
            <a:ext cx="91855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Кузбассовец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летчик-космонавт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СССР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впервые в истории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человечества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вышел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корабля в открытый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космос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592288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2980272"/>
            <a:ext cx="6342222" cy="3879834"/>
            <a:chOff x="539552" y="2980272"/>
            <a:chExt cx="6342222" cy="3879834"/>
          </a:xfrm>
        </p:grpSpPr>
        <p:pic>
          <p:nvPicPr>
            <p:cNvPr id="10242" name="Picture 2" descr="C:\Users\user\Desktop\игра\леонтий арсентьевич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980272"/>
              <a:ext cx="3024336" cy="387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574458" y="3501008"/>
              <a:ext cx="3307316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Черемнов</a:t>
              </a:r>
            </a:p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Леонтий</a:t>
              </a:r>
            </a:p>
            <a:p>
              <a:pPr algn="ctr"/>
              <a:r>
                <a:rPr lang="ru-RU" sz="44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Арсентьевич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17288" y="173989"/>
            <a:ext cx="643810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Новокузнечанин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Герой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Советского Союза,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закрывший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своим телом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амбразуру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дзота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42689" y="3365136"/>
            <a:ext cx="7302632" cy="3078149"/>
            <a:chOff x="242689" y="3365136"/>
            <a:chExt cx="7302632" cy="3078149"/>
          </a:xfrm>
        </p:grpSpPr>
        <p:pic>
          <p:nvPicPr>
            <p:cNvPr id="11266" name="Picture 2" descr="C:\Users\user\Desktop\игра\королёк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89" y="3365136"/>
              <a:ext cx="4086622" cy="307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965769" y="3734741"/>
              <a:ext cx="25795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оролёк 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8323" y="167418"/>
            <a:ext cx="86307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Самая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маленькая птица наших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лесов,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которая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5 раз легче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воробья.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гнезде несколько яиц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размером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горошину. </a:t>
            </a:r>
          </a:p>
        </p:txBody>
      </p: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718374"/>
            <a:ext cx="6515109" cy="3074499"/>
            <a:chOff x="251520" y="3718374"/>
            <a:chExt cx="6515109" cy="3074499"/>
          </a:xfrm>
        </p:grpSpPr>
        <p:pic>
          <p:nvPicPr>
            <p:cNvPr id="12290" name="Picture 2" descr="C:\Users\user\Desktop\игра\клёс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18374"/>
              <a:ext cx="4320480" cy="3074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103994" y="3752166"/>
              <a:ext cx="166263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Клёст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5939" y="267906"/>
            <a:ext cx="90121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Самая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выносливая  из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птиц,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которая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выводит птенцов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зимой.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795" y="188639"/>
            <a:ext cx="78634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Какая птица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«хвостом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лед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разбивает»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почему?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995513"/>
            <a:ext cx="8776278" cy="2688299"/>
            <a:chOff x="251520" y="3995513"/>
            <a:chExt cx="8776278" cy="2688299"/>
          </a:xfrm>
        </p:grpSpPr>
        <p:pic>
          <p:nvPicPr>
            <p:cNvPr id="13314" name="Picture 2" descr="C:\Users\user\Desktop\игра\трясогузк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95513"/>
              <a:ext cx="4032448" cy="2688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547341" y="3995513"/>
              <a:ext cx="448045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Т</a:t>
              </a:r>
              <a:r>
                <a:rPr lang="ru-RU" sz="3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рясогузка</a:t>
              </a:r>
              <a:r>
                <a:rPr lang="ru-RU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, так как </a:t>
              </a:r>
              <a:endPara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  <a:p>
              <a:pPr algn="ctr"/>
              <a:r>
                <a:rPr lang="ru-RU" sz="3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она </a:t>
              </a:r>
              <a:r>
                <a:rPr lang="ru-RU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прилетает во </a:t>
              </a:r>
              <a:r>
                <a:rPr lang="ru-RU" sz="3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время</a:t>
              </a:r>
            </a:p>
            <a:p>
              <a:pPr algn="ctr"/>
              <a:r>
                <a:rPr lang="ru-RU" sz="3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r>
                <a:rPr lang="ru-RU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вскрытия рек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3723179"/>
            <a:ext cx="6804756" cy="2902262"/>
            <a:chOff x="179512" y="3723179"/>
            <a:chExt cx="6804756" cy="2902262"/>
          </a:xfrm>
        </p:grpSpPr>
        <p:pic>
          <p:nvPicPr>
            <p:cNvPr id="14338" name="Picture 2" descr="C:\Users\user\Desktop\игра\снегирь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731273"/>
              <a:ext cx="3960440" cy="289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361434" y="3723179"/>
              <a:ext cx="26228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негирь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59632" y="274553"/>
            <a:ext cx="68680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Самая доверчивая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общительная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птица.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4"/>
            <a:ext cx="7316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Самая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скрытная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птица.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8770" y="3635829"/>
            <a:ext cx="7244884" cy="3033758"/>
            <a:chOff x="308770" y="3635829"/>
            <a:chExt cx="7244884" cy="3033758"/>
          </a:xfrm>
        </p:grpSpPr>
        <p:pic>
          <p:nvPicPr>
            <p:cNvPr id="15362" name="Picture 2" descr="C:\Users\user\Desktop\игра\иволг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70" y="3635829"/>
              <a:ext cx="4263229" cy="303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266297" y="3635829"/>
              <a:ext cx="2287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Иволга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8727" y="188640"/>
            <a:ext cx="680654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Самые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древние из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растений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Кузбасса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которые не цветут,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размножаются спорами.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967859"/>
            <a:ext cx="8093622" cy="2693213"/>
            <a:chOff x="251520" y="3967859"/>
            <a:chExt cx="8093622" cy="2693213"/>
          </a:xfrm>
        </p:grpSpPr>
        <p:pic>
          <p:nvPicPr>
            <p:cNvPr id="16386" name="Picture 2" descr="C:\Users\user\Desktop\игра\папоротник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67859"/>
              <a:ext cx="3600400" cy="269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139952" y="4098440"/>
              <a:ext cx="42051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Папоротники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4876" y="773996"/>
            <a:ext cx="71215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морозостойкий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кустарник.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730709"/>
            <a:ext cx="7897675" cy="2902141"/>
            <a:chOff x="323528" y="3730709"/>
            <a:chExt cx="7897675" cy="2902141"/>
          </a:xfrm>
        </p:grpSpPr>
        <p:pic>
          <p:nvPicPr>
            <p:cNvPr id="17410" name="Picture 2" descr="C:\Users\user\Desktop\игра\Чёрная смородина.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30709"/>
              <a:ext cx="4032448" cy="290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647404" y="3730709"/>
              <a:ext cx="357379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Чёрная</a:t>
              </a:r>
            </a:p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смородина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2664296" cy="936104"/>
          </a:xfrm>
          <a:prstGeom prst="roundRect">
            <a:avLst>
              <a:gd name="adj" fmla="val 29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3528" y="1484784"/>
            <a:ext cx="2664296" cy="936104"/>
          </a:xfrm>
          <a:prstGeom prst="roundRect">
            <a:avLst>
              <a:gd name="adj" fmla="val 29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3528" y="2708920"/>
            <a:ext cx="2664296" cy="936104"/>
          </a:xfrm>
          <a:prstGeom prst="roundRect">
            <a:avLst>
              <a:gd name="adj" fmla="val 29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8" y="3933056"/>
            <a:ext cx="2664296" cy="936104"/>
          </a:xfrm>
          <a:prstGeom prst="roundRect">
            <a:avLst>
              <a:gd name="adj" fmla="val 29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3528" y="5157192"/>
            <a:ext cx="2664296" cy="936104"/>
          </a:xfrm>
          <a:prstGeom prst="roundRect">
            <a:avLst>
              <a:gd name="adj" fmla="val 29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131840" y="260648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>
            <a:hlinkClick r:id="rId3" action="ppaction://hlinksldjump"/>
          </p:cNvPr>
          <p:cNvSpPr/>
          <p:nvPr/>
        </p:nvSpPr>
        <p:spPr>
          <a:xfrm>
            <a:off x="4283968" y="260648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5450611" y="260648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6588224" y="260648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>
            <a:hlinkClick r:id="rId6" action="ppaction://hlinksldjump"/>
          </p:cNvPr>
          <p:cNvSpPr/>
          <p:nvPr/>
        </p:nvSpPr>
        <p:spPr>
          <a:xfrm>
            <a:off x="7745851" y="260648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>
            <a:hlinkClick r:id="rId7" action="ppaction://hlinksldjump"/>
          </p:cNvPr>
          <p:cNvSpPr/>
          <p:nvPr/>
        </p:nvSpPr>
        <p:spPr>
          <a:xfrm>
            <a:off x="3131840" y="1484784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7" name="Скругленный прямоугольник 46">
            <a:hlinkClick r:id="rId8" action="ppaction://hlinksldjump"/>
          </p:cNvPr>
          <p:cNvSpPr/>
          <p:nvPr/>
        </p:nvSpPr>
        <p:spPr>
          <a:xfrm>
            <a:off x="4283968" y="1484784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8" name="Скругленный прямоугольник 47">
            <a:hlinkClick r:id="rId9" action="ppaction://hlinksldjump"/>
          </p:cNvPr>
          <p:cNvSpPr/>
          <p:nvPr/>
        </p:nvSpPr>
        <p:spPr>
          <a:xfrm>
            <a:off x="5450611" y="1484784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9" name="Скругленный прямоугольник 48">
            <a:hlinkClick r:id="rId10" action="ppaction://hlinksldjump"/>
          </p:cNvPr>
          <p:cNvSpPr/>
          <p:nvPr/>
        </p:nvSpPr>
        <p:spPr>
          <a:xfrm>
            <a:off x="6588224" y="1484784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0" name="Скругленный прямоугольник 49">
            <a:hlinkClick r:id="rId11" action="ppaction://hlinksldjump"/>
          </p:cNvPr>
          <p:cNvSpPr/>
          <p:nvPr/>
        </p:nvSpPr>
        <p:spPr>
          <a:xfrm>
            <a:off x="7745851" y="1484784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1" name="Скругленный прямоугольник 50">
            <a:hlinkClick r:id="rId12" action="ppaction://hlinksldjump"/>
          </p:cNvPr>
          <p:cNvSpPr/>
          <p:nvPr/>
        </p:nvSpPr>
        <p:spPr>
          <a:xfrm>
            <a:off x="3131840" y="2708920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2" name="Скругленный прямоугольник 51">
            <a:hlinkClick r:id="rId13" action="ppaction://hlinksldjump"/>
          </p:cNvPr>
          <p:cNvSpPr/>
          <p:nvPr/>
        </p:nvSpPr>
        <p:spPr>
          <a:xfrm>
            <a:off x="4283968" y="2708920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3" name="Скругленный прямоугольник 52">
            <a:hlinkClick r:id="rId14" action="ppaction://hlinksldjump"/>
          </p:cNvPr>
          <p:cNvSpPr/>
          <p:nvPr/>
        </p:nvSpPr>
        <p:spPr>
          <a:xfrm>
            <a:off x="5450611" y="2708920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4" name="Скругленный прямоугольник 53">
            <a:hlinkClick r:id="rId15" action="ppaction://hlinksldjump"/>
          </p:cNvPr>
          <p:cNvSpPr/>
          <p:nvPr/>
        </p:nvSpPr>
        <p:spPr>
          <a:xfrm>
            <a:off x="6588224" y="2708920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5" name="Скругленный прямоугольник 54">
            <a:hlinkClick r:id="rId16" action="ppaction://hlinksldjump"/>
          </p:cNvPr>
          <p:cNvSpPr/>
          <p:nvPr/>
        </p:nvSpPr>
        <p:spPr>
          <a:xfrm>
            <a:off x="7745851" y="2708920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6" name="Скругленный прямоугольник 55">
            <a:hlinkClick r:id="rId17" action="ppaction://hlinksldjump"/>
          </p:cNvPr>
          <p:cNvSpPr/>
          <p:nvPr/>
        </p:nvSpPr>
        <p:spPr>
          <a:xfrm>
            <a:off x="3131840" y="3933056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7" name="Скругленный прямоугольник 56">
            <a:hlinkClick r:id="rId18" action="ppaction://hlinksldjump"/>
          </p:cNvPr>
          <p:cNvSpPr/>
          <p:nvPr/>
        </p:nvSpPr>
        <p:spPr>
          <a:xfrm>
            <a:off x="4283968" y="3933056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8" name="Скругленный прямоугольник 57">
            <a:hlinkClick r:id="rId19" action="ppaction://hlinksldjump"/>
          </p:cNvPr>
          <p:cNvSpPr/>
          <p:nvPr/>
        </p:nvSpPr>
        <p:spPr>
          <a:xfrm>
            <a:off x="5450611" y="3933056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9" name="Скругленный прямоугольник 58">
            <a:hlinkClick r:id="rId20" action="ppaction://hlinksldjump"/>
          </p:cNvPr>
          <p:cNvSpPr/>
          <p:nvPr/>
        </p:nvSpPr>
        <p:spPr>
          <a:xfrm>
            <a:off x="6588224" y="3933056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0" name="Скругленный прямоугольник 59">
            <a:hlinkClick r:id="rId21" action="ppaction://hlinksldjump"/>
          </p:cNvPr>
          <p:cNvSpPr/>
          <p:nvPr/>
        </p:nvSpPr>
        <p:spPr>
          <a:xfrm>
            <a:off x="7745851" y="3933056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61" name="Скругленный прямоугольник 60">
            <a:hlinkClick r:id="rId22" action="ppaction://hlinksldjump"/>
          </p:cNvPr>
          <p:cNvSpPr/>
          <p:nvPr/>
        </p:nvSpPr>
        <p:spPr>
          <a:xfrm>
            <a:off x="3131840" y="5157192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2" name="Скругленный прямоугольник 61">
            <a:hlinkClick r:id="rId23" action="ppaction://hlinksldjump"/>
          </p:cNvPr>
          <p:cNvSpPr/>
          <p:nvPr/>
        </p:nvSpPr>
        <p:spPr>
          <a:xfrm>
            <a:off x="4283968" y="5157192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3" name="Скругленный прямоугольник 62">
            <a:hlinkClick r:id="rId24" action="ppaction://hlinksldjump"/>
          </p:cNvPr>
          <p:cNvSpPr/>
          <p:nvPr/>
        </p:nvSpPr>
        <p:spPr>
          <a:xfrm>
            <a:off x="5450611" y="5157192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4" name="Скругленный прямоугольник 63">
            <a:hlinkClick r:id="rId25" action="ppaction://hlinksldjump"/>
          </p:cNvPr>
          <p:cNvSpPr/>
          <p:nvPr/>
        </p:nvSpPr>
        <p:spPr>
          <a:xfrm>
            <a:off x="6588224" y="5157192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5" name="Скругленный прямоугольник 64">
            <a:hlinkClick r:id="rId26" action="ppaction://hlinksldjump"/>
          </p:cNvPr>
          <p:cNvSpPr/>
          <p:nvPr/>
        </p:nvSpPr>
        <p:spPr>
          <a:xfrm>
            <a:off x="7745851" y="5157192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0168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64505" y="2068949"/>
            <a:ext cx="5975662" cy="4590652"/>
            <a:chOff x="564505" y="2068949"/>
            <a:chExt cx="5975662" cy="4590652"/>
          </a:xfrm>
        </p:grpSpPr>
        <p:pic>
          <p:nvPicPr>
            <p:cNvPr id="18434" name="Picture 2" descr="C:\Users\user\Desktop\игра\лип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05" y="2068949"/>
              <a:ext cx="3442989" cy="4590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823030" y="3734741"/>
              <a:ext cx="17171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Липа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87402" y="0"/>
            <a:ext cx="76644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Какое широколиственное дерево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осталось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Кемеровской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области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доледникового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периода?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32741" y="2531591"/>
            <a:ext cx="5777901" cy="4137769"/>
            <a:chOff x="432741" y="2531591"/>
            <a:chExt cx="5777901" cy="4137769"/>
          </a:xfrm>
        </p:grpSpPr>
        <p:pic>
          <p:nvPicPr>
            <p:cNvPr id="19458" name="Picture 2" descr="C:\Users\user\Desktop\игра\сосн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41" y="2531591"/>
              <a:ext cx="3058070" cy="4137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277099" y="3316723"/>
              <a:ext cx="19335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Сосна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33033" y="5679"/>
            <a:ext cx="628813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Самое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чистое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дерево,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считаются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фабрикой кислорода –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га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таких деревьев выделяет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год до 30 тонн кислорода. </a:t>
            </a:r>
          </a:p>
        </p:txBody>
      </p: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3752166"/>
            <a:ext cx="7345993" cy="2903632"/>
            <a:chOff x="323528" y="3752166"/>
            <a:chExt cx="7345993" cy="2903632"/>
          </a:xfrm>
        </p:grpSpPr>
        <p:pic>
          <p:nvPicPr>
            <p:cNvPr id="20482" name="Picture 2" descr="C:\Users\user\Desktop\игра\черник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52166"/>
              <a:ext cx="4248472" cy="290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932040" y="3802130"/>
              <a:ext cx="27374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Черника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39374" y="260648"/>
            <a:ext cx="78518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Долгожитель из кустарников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растёт 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 300 лет. </a:t>
            </a:r>
          </a:p>
        </p:txBody>
      </p: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004012"/>
            <a:ext cx="8045152" cy="2801252"/>
            <a:chOff x="323528" y="3004012"/>
            <a:chExt cx="8045152" cy="2801252"/>
          </a:xfrm>
        </p:grpSpPr>
        <p:pic>
          <p:nvPicPr>
            <p:cNvPr id="21506" name="Picture 2" descr="C:\Users\user\Desktop\игра\Томь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061100"/>
              <a:ext cx="8045152" cy="174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995936" y="3004012"/>
              <a:ext cx="1679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Томь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9512" y="692696"/>
            <a:ext cx="862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Главная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река родного края. </a:t>
            </a:r>
          </a:p>
        </p:txBody>
      </p: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2640997"/>
            <a:ext cx="8550882" cy="3766728"/>
            <a:chOff x="467544" y="2640997"/>
            <a:chExt cx="8550882" cy="3766728"/>
          </a:xfrm>
        </p:grpSpPr>
        <p:pic>
          <p:nvPicPr>
            <p:cNvPr id="22530" name="Picture 2" descr="C:\Users\user\Desktop\игра\берчикуль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40997"/>
              <a:ext cx="5022304" cy="376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652120" y="2640997"/>
              <a:ext cx="336630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Большой</a:t>
              </a:r>
            </a:p>
            <a:p>
              <a:pPr algn="ctr"/>
              <a:r>
                <a:rPr lang="ru-RU" sz="54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Берчикуль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51106" y="347108"/>
            <a:ext cx="6279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Самое большое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площади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озеро.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192" y="72561"/>
            <a:ext cx="74941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Река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название которой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переводе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тюркского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означает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«скала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3752166"/>
            <a:ext cx="6347832" cy="3024336"/>
            <a:chOff x="179512" y="3752166"/>
            <a:chExt cx="6347832" cy="3024336"/>
          </a:xfrm>
        </p:grpSpPr>
        <p:pic>
          <p:nvPicPr>
            <p:cNvPr id="23554" name="Picture 2" descr="C:\Users\user\Desktop\игра\Кия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752166"/>
              <a:ext cx="4536504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223781" y="3752166"/>
              <a:ext cx="1303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697" y="404664"/>
            <a:ext cx="8487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река протекает по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нашей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области всего 25 км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768458"/>
            <a:ext cx="6858908" cy="3016398"/>
            <a:chOff x="323528" y="3768458"/>
            <a:chExt cx="6858908" cy="3016398"/>
          </a:xfrm>
        </p:grpSpPr>
        <p:pic>
          <p:nvPicPr>
            <p:cNvPr id="24578" name="Picture 2" descr="C:\Users\user\Desktop\игра\Чулым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68458"/>
              <a:ext cx="4032448" cy="301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947849" y="3797368"/>
              <a:ext cx="22345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Чулым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813852"/>
            <a:ext cx="6044996" cy="2875102"/>
            <a:chOff x="251520" y="3813852"/>
            <a:chExt cx="6044996" cy="2875102"/>
          </a:xfrm>
        </p:grpSpPr>
        <p:pic>
          <p:nvPicPr>
            <p:cNvPr id="25602" name="Picture 2" descr="C:\Users\user\Desktop\игра\Обь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813852"/>
              <a:ext cx="4176464" cy="2875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932040" y="3813852"/>
              <a:ext cx="13644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Обь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7624" y="188640"/>
            <a:ext cx="69335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какую реку впадает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главная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река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Кемеровской области.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723" y="1052736"/>
            <a:ext cx="904055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Самая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крупная кошка весом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 кг и около метра в длину.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Зверь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редок – не более 300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особей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3176393"/>
            <a:ext cx="7289404" cy="3349349"/>
            <a:chOff x="395536" y="3176394"/>
            <a:chExt cx="7289404" cy="3349349"/>
          </a:xfrm>
        </p:grpSpPr>
        <p:pic>
          <p:nvPicPr>
            <p:cNvPr id="1026" name="Picture 2" descr="C:\Users\user\Desktop\игра\рысь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76394"/>
              <a:ext cx="5041529" cy="3349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283595" y="4196407"/>
              <a:ext cx="140134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Times New Roman" panose="02020603050405020304" pitchFamily="18" charset="0"/>
                </a:rPr>
                <a:t>Рысь</a:t>
              </a:r>
              <a:endPara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81000" y="3933056"/>
            <a:ext cx="5631160" cy="2538413"/>
            <a:chOff x="381000" y="3933056"/>
            <a:chExt cx="5631160" cy="2538413"/>
          </a:xfrm>
        </p:grpSpPr>
        <p:pic>
          <p:nvPicPr>
            <p:cNvPr id="2050" name="Picture 2" descr="C:\Users\user\Desktop\игра\бобр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33056"/>
              <a:ext cx="3810000" cy="253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330289" y="4539170"/>
              <a:ext cx="16818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Б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обр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351090" y="692696"/>
            <a:ext cx="66704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крупный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грызун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полуводное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лекопитающее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4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3799" y="620688"/>
            <a:ext cx="6807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многочисленный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грызун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наших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лесов?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3659477"/>
            <a:ext cx="6497772" cy="2928325"/>
            <a:chOff x="395536" y="3659477"/>
            <a:chExt cx="6497772" cy="2928325"/>
          </a:xfrm>
        </p:grpSpPr>
        <p:pic>
          <p:nvPicPr>
            <p:cNvPr id="3074" name="Picture 2" descr="C:\Users\user\Desktop\игра\белк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659477"/>
              <a:ext cx="4392488" cy="292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947647" y="3971478"/>
              <a:ext cx="19456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Б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елка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0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92696"/>
            <a:ext cx="79104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маленький олень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Кузбасса?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9253" y="3273076"/>
            <a:ext cx="2848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абарга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8746" y="836712"/>
            <a:ext cx="6345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крупный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зверь наших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лесов?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613666"/>
            <a:ext cx="6696807" cy="3055694"/>
            <a:chOff x="323528" y="3613666"/>
            <a:chExt cx="6696807" cy="3055694"/>
          </a:xfrm>
        </p:grpSpPr>
        <p:pic>
          <p:nvPicPr>
            <p:cNvPr id="5122" name="Picture 2" descr="C:\Users\user\Desktop\игра\лось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13666"/>
              <a:ext cx="4567458" cy="3055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237475" y="3666351"/>
              <a:ext cx="1782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Л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ось 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4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912" y="613256"/>
            <a:ext cx="89121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Первооткрыватель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кузнецкого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каменного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угля?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3692" y="2801425"/>
            <a:ext cx="7560935" cy="3952017"/>
            <a:chOff x="113692" y="2801425"/>
            <a:chExt cx="7560935" cy="3952017"/>
          </a:xfrm>
        </p:grpSpPr>
        <p:pic>
          <p:nvPicPr>
            <p:cNvPr id="6146" name="Picture 2" descr="C:\Users\user\Desktop\игра\Михайло Волков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26" t="18053"/>
            <a:stretch/>
          </p:blipFill>
          <p:spPr bwMode="auto">
            <a:xfrm>
              <a:off x="113692" y="2801425"/>
              <a:ext cx="4458308" cy="3952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719972" y="2801425"/>
              <a:ext cx="295465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Михайло</a:t>
              </a:r>
            </a:p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Волков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6012160" y="5805264"/>
            <a:ext cx="194421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4196406"/>
            <a:ext cx="2736304" cy="1608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ОТВЕТ</a:t>
            </a:r>
            <a:endParaRPr lang="ru-RU" sz="4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792376"/>
            <a:ext cx="7411573" cy="2908670"/>
            <a:chOff x="251520" y="3792376"/>
            <a:chExt cx="7411573" cy="2908670"/>
          </a:xfrm>
        </p:grpSpPr>
        <p:pic>
          <p:nvPicPr>
            <p:cNvPr id="7170" name="Picture 2" descr="C:\Users\user\Desktop\игра\Вера Волошин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92376"/>
              <a:ext cx="3888432" cy="2908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361227" y="3792376"/>
              <a:ext cx="330186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Вера</a:t>
              </a:r>
              <a:r>
                <a: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endPara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Волошина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28594" y="285772"/>
            <a:ext cx="784375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Соратница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Зои Космодемьянской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партизанскому отряду,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находилась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рядах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активной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разведки штаба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Западного фронта?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7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501</TotalTime>
  <Words>361</Words>
  <Application>Microsoft Office PowerPoint</Application>
  <PresentationFormat>Экран (4:3)</PresentationFormat>
  <Paragraphs>159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32</cp:revision>
  <dcterms:created xsi:type="dcterms:W3CDTF">2016-01-24T07:05:22Z</dcterms:created>
  <dcterms:modified xsi:type="dcterms:W3CDTF">2022-01-21T10:47:22Z</dcterms:modified>
</cp:coreProperties>
</file>